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0" y="1496484"/>
            <a:ext cx="121920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4802717"/>
            <a:ext cx="12192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5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0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0" y="486834"/>
            <a:ext cx="350520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486834"/>
            <a:ext cx="1031240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0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7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3" y="2279652"/>
            <a:ext cx="140208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3" y="6119285"/>
            <a:ext cx="140208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9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3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486834"/>
            <a:ext cx="140208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8" y="2241551"/>
            <a:ext cx="6877049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8" y="3340100"/>
            <a:ext cx="6877049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0" y="2241551"/>
            <a:ext cx="691091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0" y="3340100"/>
            <a:ext cx="6910917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6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4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9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316567"/>
            <a:ext cx="82296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4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316567"/>
            <a:ext cx="82296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4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486834"/>
            <a:ext cx="140208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2434167"/>
            <a:ext cx="140208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D7744-D934-440C-B021-C836AD430BE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8475134"/>
            <a:ext cx="5486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4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73849" y="179439"/>
            <a:ext cx="5652506" cy="889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21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61822" y="179439"/>
            <a:ext cx="5676559" cy="889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440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71452" y="179439"/>
            <a:ext cx="5657300" cy="889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71452" y="179439"/>
            <a:ext cx="5657300" cy="889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96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79288" y="179439"/>
            <a:ext cx="6041627" cy="889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37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80323" y="179439"/>
            <a:ext cx="5239558" cy="889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88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0</Words>
  <Application>Microsoft Office PowerPoint</Application>
  <PresentationFormat>Custom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JOEY CORRENTI</dc:creator>
  <cp:lastModifiedBy>JOEY CORRENTI</cp:lastModifiedBy>
  <cp:revision>3</cp:revision>
  <dcterms:created xsi:type="dcterms:W3CDTF">2023-09-18T02:31:17Z</dcterms:created>
  <dcterms:modified xsi:type="dcterms:W3CDTF">2023-09-18T14:12:47Z</dcterms:modified>
</cp:coreProperties>
</file>