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1" r:id="rId5"/>
  </p:sldIdLst>
  <p:sldSz cx="16256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7744-D934-440C-B021-C836AD430BE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66E-C3B5-4CCF-BCDA-767C07EFC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56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7744-D934-440C-B021-C836AD430BE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66E-C3B5-4CCF-BCDA-767C07EFC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0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7744-D934-440C-B021-C836AD430BE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66E-C3B5-4CCF-BCDA-767C07EFC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0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7744-D934-440C-B021-C836AD430BE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66E-C3B5-4CCF-BCDA-767C07EFC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79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7744-D934-440C-B021-C836AD430BE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66E-C3B5-4CCF-BCDA-767C07EFC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9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7744-D934-440C-B021-C836AD430BE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66E-C3B5-4CCF-BCDA-767C07EFC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3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7744-D934-440C-B021-C836AD430BE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66E-C3B5-4CCF-BCDA-767C07EFC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67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7744-D934-440C-B021-C836AD430BE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66E-C3B5-4CCF-BCDA-767C07EFC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42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7744-D934-440C-B021-C836AD430BE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66E-C3B5-4CCF-BCDA-767C07EFC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7744-D934-440C-B021-C836AD430BE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66E-C3B5-4CCF-BCDA-767C07EFC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4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7744-D934-440C-B021-C836AD430BE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66E-C3B5-4CCF-BCDA-767C07EFC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4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D7744-D934-440C-B021-C836AD430BE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AF66E-C3B5-4CCF-BCDA-767C07EFC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4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EE25EB-506A-7C17-374D-04C6C303F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174" y="1722120"/>
            <a:ext cx="15677546" cy="581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13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EE25EB-506A-7C17-374D-04C6C303F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568" y="2103119"/>
            <a:ext cx="15238552" cy="504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2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BECD832-8859-4D38-C41B-3EC4A7CFFE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000382"/>
              </p:ext>
            </p:extLst>
          </p:nvPr>
        </p:nvGraphicFramePr>
        <p:xfrm>
          <a:off x="4689987" y="122807"/>
          <a:ext cx="6843252" cy="8855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101" imgH="7543800" progId="Acrobat.Document.DC">
                  <p:embed/>
                </p:oleObj>
              </mc:Choice>
              <mc:Fallback>
                <p:oleObj name="Acrobat Document" r:id="rId2" imgW="5829101" imgH="75438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89987" y="122807"/>
                        <a:ext cx="6843252" cy="8855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9379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91A24F9-C5D6-530F-E90C-51E9264CBE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527836"/>
              </p:ext>
            </p:extLst>
          </p:nvPr>
        </p:nvGraphicFramePr>
        <p:xfrm>
          <a:off x="2743199" y="-4253995"/>
          <a:ext cx="9969909" cy="12902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101" imgH="7543800" progId="Acrobat.Document.DC">
                  <p:embed/>
                </p:oleObj>
              </mc:Choice>
              <mc:Fallback>
                <p:oleObj name="Acrobat Document" r:id="rId2" imgW="5829101" imgH="75438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43199" y="-4253995"/>
                        <a:ext cx="9969909" cy="12902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9883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24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JOEY CORRENTI</dc:creator>
  <cp:lastModifiedBy>JOEY CORRENTI</cp:lastModifiedBy>
  <cp:revision>7</cp:revision>
  <dcterms:created xsi:type="dcterms:W3CDTF">2023-09-18T02:31:17Z</dcterms:created>
  <dcterms:modified xsi:type="dcterms:W3CDTF">2023-09-25T18:53:24Z</dcterms:modified>
</cp:coreProperties>
</file>