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6256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5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0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6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4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7744-D934-440C-B021-C836AD430BE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66E-C3B5-4CCF-BCDA-767C07EF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1049" y="179439"/>
            <a:ext cx="8438106" cy="88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364" y="179439"/>
            <a:ext cx="6703475" cy="88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251" y="179439"/>
            <a:ext cx="11857702" cy="8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251" y="179439"/>
            <a:ext cx="11857702" cy="8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251" y="179439"/>
            <a:ext cx="11857702" cy="8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7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E25EB-506A-7C17-374D-04C6C303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780" y="179439"/>
            <a:ext cx="6656644" cy="88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 CORRENTI</dc:creator>
  <cp:lastModifiedBy>JOEY CORRENTI</cp:lastModifiedBy>
  <cp:revision>2</cp:revision>
  <dcterms:created xsi:type="dcterms:W3CDTF">2023-09-18T02:31:17Z</dcterms:created>
  <dcterms:modified xsi:type="dcterms:W3CDTF">2023-09-18T14:11:11Z</dcterms:modified>
</cp:coreProperties>
</file>