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6256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7744-D934-440C-B021-C836AD430BE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66E-C3B5-4CCF-BCDA-767C07EFC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56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7744-D934-440C-B021-C836AD430BE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66E-C3B5-4CCF-BCDA-767C07EFC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0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7744-D934-440C-B021-C836AD430BE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66E-C3B5-4CCF-BCDA-767C07EFC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0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7744-D934-440C-B021-C836AD430BE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66E-C3B5-4CCF-BCDA-767C07EFC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79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7744-D934-440C-B021-C836AD430BE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66E-C3B5-4CCF-BCDA-767C07EFC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9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7744-D934-440C-B021-C836AD430BE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66E-C3B5-4CCF-BCDA-767C07EFC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3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7744-D934-440C-B021-C836AD430BE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66E-C3B5-4CCF-BCDA-767C07EFC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67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7744-D934-440C-B021-C836AD430BE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66E-C3B5-4CCF-BCDA-767C07EFC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4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7744-D934-440C-B021-C836AD430BE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66E-C3B5-4CCF-BCDA-767C07EFC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7744-D934-440C-B021-C836AD430BE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66E-C3B5-4CCF-BCDA-767C07EFC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4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7744-D934-440C-B021-C836AD430BE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66E-C3B5-4CCF-BCDA-767C07EFC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4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D7744-D934-440C-B021-C836AD430BE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AF66E-C3B5-4CCF-BCDA-767C07EFC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4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EE25EB-506A-7C17-374D-04C6C303F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566" y="179439"/>
            <a:ext cx="7113073" cy="889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13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EE25EB-506A-7C17-374D-04C6C303F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0118" y="179439"/>
            <a:ext cx="4999967" cy="889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2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EE25EB-506A-7C17-374D-04C6C303F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2612" y="179439"/>
            <a:ext cx="5214978" cy="889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4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EE25EB-506A-7C17-374D-04C6C303F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0118" y="179439"/>
            <a:ext cx="4999967" cy="889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96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EE25EB-506A-7C17-374D-04C6C303F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0401" y="179439"/>
            <a:ext cx="5499401" cy="889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79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EE25EB-506A-7C17-374D-04C6C303F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3071" y="263506"/>
            <a:ext cx="8142459" cy="830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83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JOEY CORRENTI</dc:creator>
  <cp:lastModifiedBy>JOEY CORRENTI</cp:lastModifiedBy>
  <cp:revision>4</cp:revision>
  <dcterms:created xsi:type="dcterms:W3CDTF">2023-09-18T02:31:17Z</dcterms:created>
  <dcterms:modified xsi:type="dcterms:W3CDTF">2023-09-18T14:24:40Z</dcterms:modified>
</cp:coreProperties>
</file>