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7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2000" y="1496484"/>
            <a:ext cx="121920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000" y="4802717"/>
            <a:ext cx="12192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744-D934-440C-B021-C836AD430BED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66E-C3B5-4CCF-BCDA-767C07EFC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656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744-D934-440C-B021-C836AD430BED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66E-C3B5-4CCF-BCDA-767C07EFC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507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33200" y="486834"/>
            <a:ext cx="350520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486834"/>
            <a:ext cx="1031240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744-D934-440C-B021-C836AD430BED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66E-C3B5-4CCF-BCDA-767C07EFC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308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744-D934-440C-B021-C836AD430BED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66E-C3B5-4CCF-BCDA-767C07EFC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79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133" y="2279652"/>
            <a:ext cx="1402080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9133" y="6119285"/>
            <a:ext cx="1402080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744-D934-440C-B021-C836AD430BED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66E-C3B5-4CCF-BCDA-767C07EFC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298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434167"/>
            <a:ext cx="690880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2434167"/>
            <a:ext cx="690880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744-D934-440C-B021-C836AD430BED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66E-C3B5-4CCF-BCDA-767C07EFC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32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486834"/>
            <a:ext cx="1402080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9718" y="2241551"/>
            <a:ext cx="6877049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9718" y="3340100"/>
            <a:ext cx="6877049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29600" y="2241551"/>
            <a:ext cx="691091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29600" y="3340100"/>
            <a:ext cx="6910917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744-D934-440C-B021-C836AD430BED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66E-C3B5-4CCF-BCDA-767C07EFC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467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744-D934-440C-B021-C836AD430BED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66E-C3B5-4CCF-BCDA-767C07EFC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342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744-D934-440C-B021-C836AD430BED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66E-C3B5-4CCF-BCDA-767C07EFC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998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8" y="609600"/>
            <a:ext cx="5242983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0917" y="1316567"/>
            <a:ext cx="822960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8" y="2743200"/>
            <a:ext cx="5242983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744-D934-440C-B021-C836AD430BED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66E-C3B5-4CCF-BCDA-767C07EFC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945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8" y="609600"/>
            <a:ext cx="5242983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10917" y="1316567"/>
            <a:ext cx="8229600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8" y="2743200"/>
            <a:ext cx="5242983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7744-D934-440C-B021-C836AD430BED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F66E-C3B5-4CCF-BCDA-767C07EFC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548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7600" y="486834"/>
            <a:ext cx="140208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7600" y="2434167"/>
            <a:ext cx="140208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7600" y="8475134"/>
            <a:ext cx="3657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D7744-D934-440C-B021-C836AD430BED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84800" y="8475134"/>
            <a:ext cx="5486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8475134"/>
            <a:ext cx="3657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AF66E-C3B5-4CCF-BCDA-767C07EFC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43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BEE25EB-506A-7C17-374D-04C6C303F4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1251" y="179439"/>
            <a:ext cx="11857703" cy="8893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213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BEE25EB-506A-7C17-374D-04C6C303F4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71251" y="179439"/>
            <a:ext cx="11857702" cy="8893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52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BEE25EB-506A-7C17-374D-04C6C303F4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71251" y="179439"/>
            <a:ext cx="11857702" cy="8893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296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BEE25EB-506A-7C17-374D-04C6C303F4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71251" y="179439"/>
            <a:ext cx="11857702" cy="8893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379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JOEY CORRENTI</dc:creator>
  <cp:lastModifiedBy>JOEY CORRENTI</cp:lastModifiedBy>
  <cp:revision>1</cp:revision>
  <dcterms:created xsi:type="dcterms:W3CDTF">2023-09-18T02:31:17Z</dcterms:created>
  <dcterms:modified xsi:type="dcterms:W3CDTF">2023-09-18T02:34:32Z</dcterms:modified>
</cp:coreProperties>
</file>